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8"/>
  </p:notesMasterIdLst>
  <p:handoutMasterIdLst>
    <p:handoutMasterId r:id="rId9"/>
  </p:handoutMasterIdLst>
  <p:sldIdLst>
    <p:sldId id="664" r:id="rId5"/>
    <p:sldId id="717" r:id="rId6"/>
    <p:sldId id="718" r:id="rId7"/>
  </p:sldIdLst>
  <p:sldSz cx="9144000" cy="6858000" type="screen4x3"/>
  <p:notesSz cx="7010400" cy="9296400"/>
  <p:defaultTextStyle>
    <a:defPPr>
      <a:defRPr lang="en-GB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92">
          <p15:clr>
            <a:srgbClr val="A4A3A4"/>
          </p15:clr>
        </p15:guide>
        <p15:guide id="2" orient="horz" pos="918">
          <p15:clr>
            <a:srgbClr val="A4A3A4"/>
          </p15:clr>
        </p15:guide>
        <p15:guide id="3" orient="horz" pos="384">
          <p15:clr>
            <a:srgbClr val="A4A3A4"/>
          </p15:clr>
        </p15:guide>
        <p15:guide id="4" orient="horz" pos="732">
          <p15:clr>
            <a:srgbClr val="A4A3A4"/>
          </p15:clr>
        </p15:guide>
        <p15:guide id="5" orient="horz" pos="468">
          <p15:clr>
            <a:srgbClr val="A4A3A4"/>
          </p15:clr>
        </p15:guide>
        <p15:guide id="6" orient="horz" pos="648">
          <p15:clr>
            <a:srgbClr val="A4A3A4"/>
          </p15:clr>
        </p15:guide>
        <p15:guide id="7" pos="2880">
          <p15:clr>
            <a:srgbClr val="A4A3A4"/>
          </p15:clr>
        </p15:guide>
        <p15:guide id="8" pos="384">
          <p15:clr>
            <a:srgbClr val="A4A3A4"/>
          </p15:clr>
        </p15:guide>
        <p15:guide id="9">
          <p15:clr>
            <a:srgbClr val="A4A3A4"/>
          </p15:clr>
        </p15:guide>
        <p15:guide id="10" pos="534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Catherine Van den Hoof" initials="CV" lastIdx="9" clrIdx="0"/>
  <p:cmAuthor id="2" name="Catherine Van den Hoof" initials="CVdH" lastIdx="2" clrIdx="1">
    <p:extLst>
      <p:ext uri="{19B8F6BF-5375-455C-9EA6-DF929625EA0E}">
        <p15:presenceInfo xmlns:p15="http://schemas.microsoft.com/office/powerpoint/2012/main" userId="S::catherine.vandenhoof@vito.be::1fcebde4-eff3-4149-b78a-6a9c574c9620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E0000"/>
    <a:srgbClr val="BDB1A6"/>
    <a:srgbClr val="0098C3"/>
    <a:srgbClr val="009900"/>
    <a:srgbClr val="E303C8"/>
    <a:srgbClr val="EBE600"/>
    <a:srgbClr val="E98300"/>
    <a:srgbClr val="00347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016" autoAdjust="0"/>
    <p:restoredTop sz="88356" autoAdjust="0"/>
  </p:normalViewPr>
  <p:slideViewPr>
    <p:cSldViewPr>
      <p:cViewPr varScale="1">
        <p:scale>
          <a:sx n="88" d="100"/>
          <a:sy n="88" d="100"/>
        </p:scale>
        <p:origin x="1928" y="176"/>
      </p:cViewPr>
      <p:guideLst>
        <p:guide orient="horz" pos="192"/>
        <p:guide orient="horz" pos="918"/>
        <p:guide orient="horz" pos="384"/>
        <p:guide orient="horz" pos="732"/>
        <p:guide orient="horz" pos="468"/>
        <p:guide orient="horz" pos="648"/>
        <p:guide pos="2880"/>
        <p:guide pos="384"/>
        <p:guide/>
        <p:guide pos="534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0" Type="http://schemas.openxmlformats.org/officeDocument/2006/relationships/commentAuthors" Target="commentAuthors.xml"/><Relationship Id="rId4" Type="http://schemas.openxmlformats.org/officeDocument/2006/relationships/slideMaster" Target="slideMasters/slideMaster1.xml"/><Relationship Id="rId9" Type="http://schemas.openxmlformats.org/officeDocument/2006/relationships/handoutMaster" Target="handoutMasters/handout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BD8AD451-F294-D443-AE8B-715620E3AFF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604" cy="46534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85CBE4B-026C-DD4E-A380-395D92B6A4D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970159" y="0"/>
            <a:ext cx="3038604" cy="46534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012AE10-64E1-FD45-9BA0-8B61FA8AB37D}" type="datetimeFigureOut">
              <a:rPr lang="en-GB" smtClean="0"/>
              <a:t>21/04/2023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9B14F7E-EF4D-7043-BC22-84388B5C788D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831059"/>
            <a:ext cx="3038604" cy="46534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3D1DA25-B08E-C04E-A9CF-3670B785D14A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970159" y="8831059"/>
            <a:ext cx="3038604" cy="46534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D26340F-FD2F-0A45-BFC5-4E25E7BA836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0233493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DC180A11-E1B3-495E-A353-8603F6560B46}"/>
              </a:ext>
            </a:extLst>
          </p:cNvPr>
          <p:cNvSpPr>
            <a:spLocks noGrp="1"/>
          </p:cNvSpPr>
          <p:nvPr>
            <p:ph type="hdr" sz="quarter"/>
          </p:nvPr>
        </p:nvSpPr>
        <p:spPr bwMode="auto">
          <a:xfrm>
            <a:off x="1" y="0"/>
            <a:ext cx="3036967" cy="4653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5564" tIns="47782" rIns="95564" bIns="47782" numCol="1" anchor="t" anchorCtr="0" compatLnSpc="1">
            <a:prstTxWarp prst="textNoShape">
              <a:avLst/>
            </a:prstTxWarp>
          </a:bodyPr>
          <a:lstStyle>
            <a:lvl1pPr defTabSz="903288" eaLnBrk="1" hangingPunct="1">
              <a:defRPr sz="130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0DC3922-D920-46DE-8982-D9CB5C61E840}"/>
              </a:ext>
            </a:extLst>
          </p:cNvPr>
          <p:cNvSpPr>
            <a:spLocks noGrp="1"/>
          </p:cNvSpPr>
          <p:nvPr>
            <p:ph type="dt" idx="1"/>
          </p:nvPr>
        </p:nvSpPr>
        <p:spPr bwMode="auto">
          <a:xfrm>
            <a:off x="3971797" y="0"/>
            <a:ext cx="3036967" cy="4653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5564" tIns="47782" rIns="95564" bIns="47782" numCol="1" anchor="t" anchorCtr="0" compatLnSpc="1">
            <a:prstTxWarp prst="textNoShape">
              <a:avLst/>
            </a:prstTxWarp>
          </a:bodyPr>
          <a:lstStyle>
            <a:lvl1pPr algn="r" defTabSz="903288" eaLnBrk="1" hangingPunct="1">
              <a:defRPr sz="1300"/>
            </a:lvl1pPr>
          </a:lstStyle>
          <a:p>
            <a:pPr>
              <a:defRPr/>
            </a:pPr>
            <a:fld id="{D493AAED-8A41-4340-A1F1-F5481FBE09AE}" type="datetimeFigureOut">
              <a:rPr lang="en-US" altLang="en-US"/>
              <a:pPr>
                <a:defRPr/>
              </a:pPr>
              <a:t>4/21/23</a:t>
            </a:fld>
            <a:endParaRPr lang="en-GB" altLang="en-US"/>
          </a:p>
        </p:txBody>
      </p:sp>
      <p:sp>
        <p:nvSpPr>
          <p:cNvPr id="4" name="Slide Image Placeholder 3">
            <a:extLst>
              <a:ext uri="{FF2B5EF4-FFF2-40B4-BE49-F238E27FC236}">
                <a16:creationId xmlns:a16="http://schemas.microsoft.com/office/drawing/2014/main" id="{ADF8B802-ECDD-406C-A93B-1D5A2A669C62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9788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734" tIns="48367" rIns="96734" bIns="48367" rtlCol="0" anchor="ctr"/>
          <a:lstStyle/>
          <a:p>
            <a:pPr lvl="0"/>
            <a:endParaRPr lang="en-GB" noProof="0"/>
          </a:p>
        </p:txBody>
      </p:sp>
      <p:sp>
        <p:nvSpPr>
          <p:cNvPr id="5" name="Notes Placeholder 4">
            <a:extLst>
              <a:ext uri="{FF2B5EF4-FFF2-40B4-BE49-F238E27FC236}">
                <a16:creationId xmlns:a16="http://schemas.microsoft.com/office/drawing/2014/main" id="{F209B91D-777D-4705-9C23-763FCCFC257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 bwMode="auto">
          <a:xfrm>
            <a:off x="700713" y="4415530"/>
            <a:ext cx="5608975" cy="41836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5564" tIns="47782" rIns="95564" bIns="4778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7B71B12-3834-4A55-954B-5DC1B52DFF6F}"/>
              </a:ext>
            </a:extLst>
          </p:cNvPr>
          <p:cNvSpPr>
            <a:spLocks noGrp="1"/>
          </p:cNvSpPr>
          <p:nvPr>
            <p:ph type="ftr" sz="quarter" idx="4"/>
          </p:nvPr>
        </p:nvSpPr>
        <p:spPr bwMode="auto">
          <a:xfrm>
            <a:off x="1" y="8829573"/>
            <a:ext cx="3036967" cy="4653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5564" tIns="47782" rIns="95564" bIns="47782" numCol="1" anchor="b" anchorCtr="0" compatLnSpc="1">
            <a:prstTxWarp prst="textNoShape">
              <a:avLst/>
            </a:prstTxWarp>
          </a:bodyPr>
          <a:lstStyle>
            <a:lvl1pPr defTabSz="903288" eaLnBrk="1" hangingPunct="1">
              <a:defRPr sz="130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C29064A-C2B4-4257-8227-0BB77CADB37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xfrm>
            <a:off x="3971797" y="8829573"/>
            <a:ext cx="3036967" cy="4653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5564" tIns="47782" rIns="95564" bIns="47782" numCol="1" anchor="b" anchorCtr="0" compatLnSpc="1">
            <a:prstTxWarp prst="textNoShape">
              <a:avLst/>
            </a:prstTxWarp>
          </a:bodyPr>
          <a:lstStyle>
            <a:lvl1pPr algn="r" defTabSz="903288" eaLnBrk="1" hangingPunct="1">
              <a:defRPr sz="1300"/>
            </a:lvl1pPr>
          </a:lstStyle>
          <a:p>
            <a:pPr>
              <a:defRPr/>
            </a:pPr>
            <a:fld id="{3EA47A95-B33D-419E-BC0B-0743FA3D6776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Image Placeholder 1">
            <a:extLst>
              <a:ext uri="{FF2B5EF4-FFF2-40B4-BE49-F238E27FC236}">
                <a16:creationId xmlns:a16="http://schemas.microsoft.com/office/drawing/2014/main" id="{33E8AC0A-8C90-4661-8FE6-70BD8329DE7A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23" name="Notes Placeholder 2">
            <a:extLst>
              <a:ext uri="{FF2B5EF4-FFF2-40B4-BE49-F238E27FC236}">
                <a16:creationId xmlns:a16="http://schemas.microsoft.com/office/drawing/2014/main" id="{507BCD36-16FE-47D2-9174-8A87AB756E0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r>
              <a:rPr lang="en-US" altLang="x-none"/>
              <a:t> </a:t>
            </a:r>
          </a:p>
        </p:txBody>
      </p:sp>
      <p:sp>
        <p:nvSpPr>
          <p:cNvPr id="30724" name="Slide Number Placeholder 3">
            <a:extLst>
              <a:ext uri="{FF2B5EF4-FFF2-40B4-BE49-F238E27FC236}">
                <a16:creationId xmlns:a16="http://schemas.microsoft.com/office/drawing/2014/main" id="{F9091B26-BF0B-4B5F-9154-E727ABC8F7B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0328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90328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90328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90328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90328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461BB5D5-07A2-48A7-8E47-5D92E767A873}" type="slidenum">
              <a:rPr lang="en-GB" altLang="en-US" smtClean="0"/>
              <a:pPr/>
              <a:t>1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90180050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Image Placeholder 1">
            <a:extLst>
              <a:ext uri="{FF2B5EF4-FFF2-40B4-BE49-F238E27FC236}">
                <a16:creationId xmlns:a16="http://schemas.microsoft.com/office/drawing/2014/main" id="{33E8AC0A-8C90-4661-8FE6-70BD8329DE7A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23" name="Notes Placeholder 2">
            <a:extLst>
              <a:ext uri="{FF2B5EF4-FFF2-40B4-BE49-F238E27FC236}">
                <a16:creationId xmlns:a16="http://schemas.microsoft.com/office/drawing/2014/main" id="{507BCD36-16FE-47D2-9174-8A87AB756E0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x-none" dirty="0"/>
          </a:p>
        </p:txBody>
      </p:sp>
      <p:sp>
        <p:nvSpPr>
          <p:cNvPr id="30724" name="Slide Number Placeholder 3">
            <a:extLst>
              <a:ext uri="{FF2B5EF4-FFF2-40B4-BE49-F238E27FC236}">
                <a16:creationId xmlns:a16="http://schemas.microsoft.com/office/drawing/2014/main" id="{F9091B26-BF0B-4B5F-9154-E727ABC8F7B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0328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90328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90328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90328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90328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461BB5D5-07A2-48A7-8E47-5D92E767A873}" type="slidenum">
              <a:rPr lang="en-GB" altLang="en-US" smtClean="0"/>
              <a:pPr/>
              <a:t>2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52865422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Image Placeholder 1">
            <a:extLst>
              <a:ext uri="{FF2B5EF4-FFF2-40B4-BE49-F238E27FC236}">
                <a16:creationId xmlns:a16="http://schemas.microsoft.com/office/drawing/2014/main" id="{33E8AC0A-8C90-4661-8FE6-70BD8329DE7A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23" name="Notes Placeholder 2">
            <a:extLst>
              <a:ext uri="{FF2B5EF4-FFF2-40B4-BE49-F238E27FC236}">
                <a16:creationId xmlns:a16="http://schemas.microsoft.com/office/drawing/2014/main" id="{507BCD36-16FE-47D2-9174-8A87AB756E0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x-none" dirty="0"/>
          </a:p>
        </p:txBody>
      </p:sp>
      <p:sp>
        <p:nvSpPr>
          <p:cNvPr id="30724" name="Slide Number Placeholder 3">
            <a:extLst>
              <a:ext uri="{FF2B5EF4-FFF2-40B4-BE49-F238E27FC236}">
                <a16:creationId xmlns:a16="http://schemas.microsoft.com/office/drawing/2014/main" id="{F9091B26-BF0B-4B5F-9154-E727ABC8F7B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0328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90328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90328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90328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90328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461BB5D5-07A2-48A7-8E47-5D92E767A873}" type="slidenum">
              <a:rPr lang="en-GB" altLang="en-US" smtClean="0"/>
              <a:pPr/>
              <a:t>3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6043208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8A18413B-CB07-437C-A428-7AD5CF45383D}"/>
              </a:ext>
            </a:extLst>
          </p:cNvPr>
          <p:cNvSpPr/>
          <p:nvPr userDrawn="1"/>
        </p:nvSpPr>
        <p:spPr>
          <a:xfrm>
            <a:off x="0" y="6248400"/>
            <a:ext cx="9144000" cy="304800"/>
          </a:xfrm>
          <a:prstGeom prst="rect">
            <a:avLst/>
          </a:prstGeom>
          <a:solidFill>
            <a:srgbClr val="0098C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GB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D5357CF-D2D6-45C2-BD2E-26BB03C01A31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248400"/>
            <a:ext cx="8477250" cy="301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r>
              <a:rPr lang="fr-CH" altLang="en-US" sz="1200">
                <a:solidFill>
                  <a:schemeClr val="bg1"/>
                </a:solidFill>
              </a:rPr>
              <a:t>              INTERNATIONAL UNION FOR CONSERVATION OF NATURE</a:t>
            </a:r>
            <a:endParaRPr lang="en-GB" altLang="en-US" sz="1200">
              <a:solidFill>
                <a:schemeClr val="bg1"/>
              </a:solidFill>
            </a:endParaRPr>
          </a:p>
        </p:txBody>
      </p:sp>
      <p:pic>
        <p:nvPicPr>
          <p:cNvPr id="6" name="Picture 5" descr="Business card 1.jpg">
            <a:extLst>
              <a:ext uri="{FF2B5EF4-FFF2-40B4-BE49-F238E27FC236}">
                <a16:creationId xmlns:a16="http://schemas.microsoft.com/office/drawing/2014/main" id="{F2EB3C9E-F7C5-4B5C-B95A-68CC04D019E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120"/>
          <a:stretch>
            <a:fillRect/>
          </a:stretch>
        </p:blipFill>
        <p:spPr bwMode="auto">
          <a:xfrm>
            <a:off x="92075" y="173038"/>
            <a:ext cx="1490663" cy="1308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1752600"/>
            <a:ext cx="7867650" cy="1470025"/>
          </a:xfrm>
        </p:spPr>
        <p:txBody>
          <a:bodyPr lIns="0" tIns="0" anchor="t">
            <a:normAutofit/>
          </a:bodyPr>
          <a:lstStyle>
            <a:lvl1pPr>
              <a:defRPr sz="45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09600" y="3467100"/>
            <a:ext cx="6400800" cy="1752600"/>
          </a:xfrm>
        </p:spPr>
        <p:txBody>
          <a:bodyPr lIns="0"/>
          <a:lstStyle>
            <a:lvl1pPr marL="0" indent="0" algn="l">
              <a:buNone/>
              <a:defRPr sz="2500" b="1">
                <a:solidFill>
                  <a:srgbClr val="939393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059470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IUCN_rgb_uncoated_96.jpg">
            <a:extLst>
              <a:ext uri="{FF2B5EF4-FFF2-40B4-BE49-F238E27FC236}">
                <a16:creationId xmlns:a16="http://schemas.microsoft.com/office/drawing/2014/main" id="{9DE928BD-314C-461C-B2EB-9E6294575CD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0213" y="152400"/>
            <a:ext cx="633412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F8AF57FA-51AB-48A1-9021-9ED276103C0A}"/>
              </a:ext>
            </a:extLst>
          </p:cNvPr>
          <p:cNvSpPr txBox="1">
            <a:spLocks/>
          </p:cNvSpPr>
          <p:nvPr userDrawn="1"/>
        </p:nvSpPr>
        <p:spPr>
          <a:xfrm>
            <a:off x="609600" y="6492875"/>
            <a:ext cx="381000" cy="365125"/>
          </a:xfrm>
          <a:prstGeom prst="rect">
            <a:avLst/>
          </a:prstGeom>
        </p:spPr>
        <p:txBody>
          <a:bodyPr lIns="0" tIns="0" rIns="0" bIns="0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fld id="{9401022E-A8A8-4EAD-8BF9-32890CA9D00F}" type="slidenum">
              <a:rPr lang="en-GB" altLang="en-US" sz="800" smtClean="0">
                <a:solidFill>
                  <a:srgbClr val="939393"/>
                </a:solidFill>
                <a:cs typeface="Arial" panose="020B0604020202020204" pitchFamily="34" charset="0"/>
              </a:rPr>
              <a:pPr eaLnBrk="1" hangingPunct="1">
                <a:defRPr/>
              </a:pPr>
              <a:t>‹#›</a:t>
            </a:fld>
            <a:endParaRPr lang="en-GB" altLang="en-US" sz="800">
              <a:solidFill>
                <a:srgbClr val="939393"/>
              </a:solidFill>
              <a:cs typeface="Arial" panose="020B060402020202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066800"/>
            <a:ext cx="7867650" cy="792162"/>
          </a:xfrm>
        </p:spPr>
        <p:txBody>
          <a:bodyPr lIns="0" tIns="0" rIns="0" bIns="0" anchor="t"/>
          <a:lstStyle>
            <a:lvl1pPr>
              <a:defRPr baseline="0">
                <a:solidFill>
                  <a:srgbClr val="000000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981200"/>
            <a:ext cx="7867650" cy="4191000"/>
          </a:xfrm>
        </p:spPr>
        <p:txBody>
          <a:bodyPr lIns="0" tIns="0"/>
          <a:lstStyle>
            <a:lvl1pPr>
              <a:buClr>
                <a:srgbClr val="0098C3"/>
              </a:buClr>
              <a:defRPr/>
            </a:lvl1pPr>
            <a:lvl2pPr>
              <a:buClr>
                <a:srgbClr val="0098C3"/>
              </a:buClr>
              <a:defRPr/>
            </a:lvl2pPr>
            <a:lvl3pPr>
              <a:buClr>
                <a:srgbClr val="0098C3"/>
              </a:buClr>
              <a:buFont typeface="Wingdings" pitchFamily="2" charset="2"/>
              <a:buChar char="§"/>
              <a:defRPr baseline="0"/>
            </a:lvl3pPr>
            <a:lvl4pPr>
              <a:defRPr baseline="0"/>
            </a:lvl4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4410729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F16C7CE7-14EC-4EAB-8AB9-39407D6E6825}"/>
              </a:ext>
            </a:extLst>
          </p:cNvPr>
          <p:cNvSpPr txBox="1">
            <a:spLocks/>
          </p:cNvSpPr>
          <p:nvPr userDrawn="1"/>
        </p:nvSpPr>
        <p:spPr>
          <a:xfrm>
            <a:off x="8077200" y="6492875"/>
            <a:ext cx="381000" cy="365125"/>
          </a:xfrm>
          <a:prstGeom prst="rect">
            <a:avLst/>
          </a:prstGeom>
        </p:spPr>
        <p:txBody>
          <a:bodyPr rIns="0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defRPr/>
            </a:pPr>
            <a:fld id="{9F4E2E2E-CF2F-43A7-8502-631A021C4D9F}" type="slidenum">
              <a:rPr lang="en-GB" altLang="en-US" sz="800" smtClean="0">
                <a:solidFill>
                  <a:srgbClr val="939393"/>
                </a:solidFill>
                <a:cs typeface="Arial" panose="020B0604020202020204" pitchFamily="34" charset="0"/>
              </a:rPr>
              <a:pPr algn="r" eaLnBrk="1" hangingPunct="1">
                <a:defRPr/>
              </a:pPr>
              <a:t>‹#›</a:t>
            </a:fld>
            <a:endParaRPr lang="en-GB" altLang="en-US" sz="800">
              <a:solidFill>
                <a:srgbClr val="939393"/>
              </a:solidFill>
              <a:cs typeface="Arial" panose="020B0604020202020204" pitchFamily="34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76DCCD73-CD15-43F5-9073-DAD7AA2A7218}"/>
              </a:ext>
            </a:extLst>
          </p:cNvPr>
          <p:cNvSpPr/>
          <p:nvPr userDrawn="1"/>
        </p:nvSpPr>
        <p:spPr>
          <a:xfrm>
            <a:off x="0" y="6248400"/>
            <a:ext cx="9144000" cy="304800"/>
          </a:xfrm>
          <a:prstGeom prst="rect">
            <a:avLst/>
          </a:prstGeom>
          <a:solidFill>
            <a:srgbClr val="0098C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GB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0C40444-C913-4D21-8079-5E84BB12DE5B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248400"/>
            <a:ext cx="8477250" cy="301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r>
              <a:rPr lang="fr-CH" altLang="en-US" sz="1200">
                <a:solidFill>
                  <a:schemeClr val="bg1"/>
                </a:solidFill>
              </a:rPr>
              <a:t>              INTERNATIONAL UNION FOR CONSERVATION OF NATURE</a:t>
            </a:r>
            <a:endParaRPr lang="en-GB" altLang="en-US" sz="1200">
              <a:solidFill>
                <a:schemeClr val="bg1"/>
              </a:solidFill>
            </a:endParaRPr>
          </a:p>
        </p:txBody>
      </p:sp>
      <p:pic>
        <p:nvPicPr>
          <p:cNvPr id="6" name="Picture 6" descr="Business card 1.jpg">
            <a:extLst>
              <a:ext uri="{FF2B5EF4-FFF2-40B4-BE49-F238E27FC236}">
                <a16:creationId xmlns:a16="http://schemas.microsoft.com/office/drawing/2014/main" id="{A4268268-44D9-4AA5-A369-80D72CA39DD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120"/>
          <a:stretch>
            <a:fillRect/>
          </a:stretch>
        </p:blipFill>
        <p:spPr bwMode="auto">
          <a:xfrm>
            <a:off x="92075" y="173038"/>
            <a:ext cx="1490663" cy="1308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4572000"/>
            <a:ext cx="7867650" cy="1362075"/>
          </a:xfrm>
        </p:spPr>
        <p:txBody>
          <a:bodyPr lIns="0" tIns="0" anchor="t">
            <a:normAutofit/>
          </a:bodyPr>
          <a:lstStyle>
            <a:lvl1pPr algn="l">
              <a:defRPr sz="3600" b="0" cap="all">
                <a:solidFill>
                  <a:srgbClr val="939393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65003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 descr="IUCN_rgb_uncoated_96.jpg">
            <a:extLst>
              <a:ext uri="{FF2B5EF4-FFF2-40B4-BE49-F238E27FC236}">
                <a16:creationId xmlns:a16="http://schemas.microsoft.com/office/drawing/2014/main" id="{B76441A6-5870-4683-A77E-049129B68E0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0213" y="152400"/>
            <a:ext cx="633412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37BA6DE-9DB0-432B-A68E-1F89589C3146}"/>
              </a:ext>
            </a:extLst>
          </p:cNvPr>
          <p:cNvSpPr txBox="1">
            <a:spLocks/>
          </p:cNvSpPr>
          <p:nvPr userDrawn="1"/>
        </p:nvSpPr>
        <p:spPr>
          <a:xfrm>
            <a:off x="609600" y="6492875"/>
            <a:ext cx="381000" cy="365125"/>
          </a:xfrm>
          <a:prstGeom prst="rect">
            <a:avLst/>
          </a:prstGeom>
        </p:spPr>
        <p:txBody>
          <a:bodyPr lIns="0" tIns="0" rIns="0" bIns="0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fld id="{89BA951C-DB56-427A-A67A-140E250EB9D5}" type="slidenum">
              <a:rPr lang="en-GB" altLang="en-US" sz="800" smtClean="0">
                <a:solidFill>
                  <a:srgbClr val="939393"/>
                </a:solidFill>
                <a:cs typeface="Arial" panose="020B0604020202020204" pitchFamily="34" charset="0"/>
              </a:rPr>
              <a:pPr eaLnBrk="1" hangingPunct="1">
                <a:defRPr/>
              </a:pPr>
              <a:t>‹#›</a:t>
            </a:fld>
            <a:endParaRPr lang="en-GB" altLang="en-US" sz="800">
              <a:solidFill>
                <a:srgbClr val="939393"/>
              </a:solidFill>
              <a:cs typeface="Arial" panose="020B060402020202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1066800"/>
            <a:ext cx="7867650" cy="792162"/>
          </a:xfrm>
        </p:spPr>
        <p:txBody>
          <a:bodyPr lIns="0" tIns="0" rIns="0" bIns="0" anchor="t"/>
          <a:lstStyle>
            <a:lvl1pPr>
              <a:defRPr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981201"/>
            <a:ext cx="3636264" cy="4495799"/>
          </a:xfrm>
        </p:spPr>
        <p:txBody>
          <a:bodyPr lIns="0" tIns="0"/>
          <a:lstStyle>
            <a:lvl1pPr>
              <a:buClr>
                <a:srgbClr val="0098C3"/>
              </a:buClr>
              <a:defRPr sz="1800"/>
            </a:lvl1pPr>
            <a:lvl2pPr>
              <a:buClr>
                <a:srgbClr val="0098C3"/>
              </a:buClr>
              <a:defRPr sz="1600"/>
            </a:lvl2pPr>
            <a:lvl3pPr>
              <a:buClr>
                <a:srgbClr val="0098C3"/>
              </a:buClr>
              <a:buFont typeface="Wingdings" pitchFamily="2" charset="2"/>
              <a:buChar char="§"/>
              <a:defRPr sz="1400" baseline="0"/>
            </a:lvl3pPr>
            <a:lvl4pPr>
              <a:buNone/>
              <a:defRPr sz="1200" baseline="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19650" y="1981201"/>
            <a:ext cx="3638550" cy="4495799"/>
          </a:xfrm>
        </p:spPr>
        <p:txBody>
          <a:bodyPr lIns="0" tIns="0"/>
          <a:lstStyle>
            <a:lvl1pPr>
              <a:buClr>
                <a:srgbClr val="0098C3"/>
              </a:buClr>
              <a:defRPr sz="1800"/>
            </a:lvl1pPr>
            <a:lvl2pPr>
              <a:buClr>
                <a:srgbClr val="0098C3"/>
              </a:buClr>
              <a:defRPr sz="1600"/>
            </a:lvl2pPr>
            <a:lvl3pPr>
              <a:buClr>
                <a:srgbClr val="0098C3"/>
              </a:buClr>
              <a:buFont typeface="Wingdings" pitchFamily="2" charset="2"/>
              <a:buChar char="§"/>
              <a:defRPr sz="1400"/>
            </a:lvl3pPr>
            <a:lvl4pPr>
              <a:defRPr sz="12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1997242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4" descr="IUCN_rgb_uncoated_96.jpg">
            <a:extLst>
              <a:ext uri="{FF2B5EF4-FFF2-40B4-BE49-F238E27FC236}">
                <a16:creationId xmlns:a16="http://schemas.microsoft.com/office/drawing/2014/main" id="{D4A6E49B-0EAE-4670-BD4D-2F45EF6F131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0213" y="152400"/>
            <a:ext cx="633412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50F24159-D57F-49F3-A0BE-C54B52F28504}"/>
              </a:ext>
            </a:extLst>
          </p:cNvPr>
          <p:cNvSpPr txBox="1">
            <a:spLocks/>
          </p:cNvSpPr>
          <p:nvPr userDrawn="1"/>
        </p:nvSpPr>
        <p:spPr>
          <a:xfrm>
            <a:off x="609600" y="6492875"/>
            <a:ext cx="381000" cy="365125"/>
          </a:xfrm>
          <a:prstGeom prst="rect">
            <a:avLst/>
          </a:prstGeom>
        </p:spPr>
        <p:txBody>
          <a:bodyPr lIns="0" tIns="0" rIns="0" bIns="0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fld id="{E1DB3C3E-7CC6-4D83-9912-5DD39FD3A5E5}" type="slidenum">
              <a:rPr lang="en-GB" altLang="en-US" sz="800" smtClean="0">
                <a:solidFill>
                  <a:srgbClr val="939393"/>
                </a:solidFill>
                <a:cs typeface="Arial" panose="020B0604020202020204" pitchFamily="34" charset="0"/>
              </a:rPr>
              <a:pPr eaLnBrk="1" hangingPunct="1">
                <a:defRPr/>
              </a:pPr>
              <a:t>‹#›</a:t>
            </a:fld>
            <a:endParaRPr lang="en-GB" altLang="en-US" sz="800">
              <a:solidFill>
                <a:srgbClr val="939393"/>
              </a:solidFill>
              <a:cs typeface="Arial" panose="020B060402020202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066800"/>
            <a:ext cx="7867650" cy="792162"/>
          </a:xfrm>
        </p:spPr>
        <p:txBody>
          <a:bodyPr lIns="0" tIns="0" rIns="0" bIns="0" anchor="t"/>
          <a:lstStyle>
            <a:lvl1pPr>
              <a:defRPr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981200"/>
            <a:ext cx="36480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00600" y="1981200"/>
            <a:ext cx="3657600" cy="639762"/>
          </a:xfrm>
        </p:spPr>
        <p:txBody>
          <a:bodyPr anchor="b"/>
          <a:lstStyle>
            <a:lvl1pPr marL="0" indent="0">
              <a:buNone/>
              <a:defRPr sz="24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Content Placeholder 2"/>
          <p:cNvSpPr>
            <a:spLocks noGrp="1"/>
          </p:cNvSpPr>
          <p:nvPr>
            <p:ph sz="half" idx="13"/>
          </p:nvPr>
        </p:nvSpPr>
        <p:spPr>
          <a:xfrm>
            <a:off x="609600" y="2743201"/>
            <a:ext cx="3636264" cy="3657600"/>
          </a:xfrm>
        </p:spPr>
        <p:txBody>
          <a:bodyPr/>
          <a:lstStyle>
            <a:lvl1pPr>
              <a:buClr>
                <a:srgbClr val="0098C3"/>
              </a:buClr>
              <a:defRPr sz="2000"/>
            </a:lvl1pPr>
            <a:lvl2pPr>
              <a:buClr>
                <a:srgbClr val="0098C3"/>
              </a:buClr>
              <a:defRPr sz="1800"/>
            </a:lvl2pPr>
            <a:lvl3pPr>
              <a:buClr>
                <a:srgbClr val="0098C3"/>
              </a:buClr>
              <a:buFont typeface="Wingdings" pitchFamily="2" charset="2"/>
              <a:buChar char="§"/>
              <a:defRPr sz="16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half" idx="2"/>
          </p:nvPr>
        </p:nvSpPr>
        <p:spPr>
          <a:xfrm>
            <a:off x="4819650" y="2743200"/>
            <a:ext cx="3638550" cy="3657600"/>
          </a:xfrm>
        </p:spPr>
        <p:txBody>
          <a:bodyPr/>
          <a:lstStyle>
            <a:lvl1pPr>
              <a:buClr>
                <a:srgbClr val="0098C3"/>
              </a:buClr>
              <a:defRPr sz="2000"/>
            </a:lvl1pPr>
            <a:lvl2pPr>
              <a:buClr>
                <a:srgbClr val="0098C3"/>
              </a:buClr>
              <a:defRPr sz="1800"/>
            </a:lvl2pPr>
            <a:lvl3pPr>
              <a:buClr>
                <a:srgbClr val="0098C3"/>
              </a:buClr>
              <a:buFont typeface="Wingdings" pitchFamily="2" charset="2"/>
              <a:buChar char="§"/>
              <a:defRPr sz="1600" baseline="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6422218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>
            <a:extLst>
              <a:ext uri="{FF2B5EF4-FFF2-40B4-BE49-F238E27FC236}">
                <a16:creationId xmlns:a16="http://schemas.microsoft.com/office/drawing/2014/main" id="{D16A3A3A-67ED-4035-A20A-3971B566ABB9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525" y="6183313"/>
            <a:ext cx="1117600" cy="496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4">
            <a:extLst>
              <a:ext uri="{FF2B5EF4-FFF2-40B4-BE49-F238E27FC236}">
                <a16:creationId xmlns:a16="http://schemas.microsoft.com/office/drawing/2014/main" id="{3330A104-0BB2-4889-A6EE-528CF1DB71E4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625" y="23813"/>
            <a:ext cx="900113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97EA122C-8898-4FD4-946B-5A59AC06C469}"/>
              </a:ext>
            </a:extLst>
          </p:cNvPr>
          <p:cNvSpPr/>
          <p:nvPr userDrawn="1"/>
        </p:nvSpPr>
        <p:spPr>
          <a:xfrm>
            <a:off x="-4763" y="-4763"/>
            <a:ext cx="1079501" cy="1439863"/>
          </a:xfrm>
          <a:prstGeom prst="rect">
            <a:avLst/>
          </a:prstGeom>
          <a:solidFill>
            <a:srgbClr val="67AF3E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nl-BE">
              <a:solidFill>
                <a:srgbClr val="67AF3E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D54B1AF-3B69-4031-A0A5-1DAA484B03FE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2700" y="306388"/>
            <a:ext cx="1103313" cy="1138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defRPr/>
            </a:pPr>
            <a:r>
              <a:rPr lang="nl-BE" altLang="x-none" sz="1700" b="1">
                <a:solidFill>
                  <a:schemeClr val="bg1"/>
                </a:solidFill>
                <a:latin typeface="Century Gothic" panose="020B0502020202020204" pitchFamily="34" charset="0"/>
              </a:rPr>
              <a:t>SEE </a:t>
            </a:r>
            <a:br>
              <a:rPr lang="nl-BE" altLang="x-none" sz="1700" b="1">
                <a:solidFill>
                  <a:schemeClr val="bg1"/>
                </a:solidFill>
                <a:latin typeface="Century Gothic" panose="020B0502020202020204" pitchFamily="34" charset="0"/>
              </a:rPr>
            </a:br>
            <a:r>
              <a:rPr lang="nl-BE" altLang="x-none" sz="1700" b="1">
                <a:solidFill>
                  <a:schemeClr val="bg1"/>
                </a:solidFill>
                <a:latin typeface="Century Gothic" panose="020B0502020202020204" pitchFamily="34" charset="0"/>
              </a:rPr>
              <a:t>THE</a:t>
            </a:r>
          </a:p>
          <a:p>
            <a:pPr>
              <a:defRPr/>
            </a:pPr>
            <a:r>
              <a:rPr lang="nl-BE" altLang="x-none" sz="1700" b="1">
                <a:solidFill>
                  <a:schemeClr val="bg1"/>
                </a:solidFill>
                <a:latin typeface="Century Gothic" panose="020B0502020202020204" pitchFamily="34" charset="0"/>
              </a:rPr>
              <a:t>BIGGER</a:t>
            </a:r>
          </a:p>
          <a:p>
            <a:pPr>
              <a:defRPr/>
            </a:pPr>
            <a:r>
              <a:rPr lang="nl-BE" altLang="x-none" sz="1700" b="1">
                <a:solidFill>
                  <a:schemeClr val="bg1"/>
                </a:solidFill>
                <a:latin typeface="Century Gothic" panose="020B0502020202020204" pitchFamily="34" charset="0"/>
              </a:rPr>
              <a:t>PICTURE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C57D491-9EDD-43C1-AE55-5F942DFD311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7135813" y="6345238"/>
            <a:ext cx="1900237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>
              <a:defRPr/>
            </a:pPr>
            <a:r>
              <a:rPr lang="nl-BE" altLang="x-none" sz="1100">
                <a:solidFill>
                  <a:srgbClr val="BFBFBF"/>
                </a:solidFill>
                <a:latin typeface="Century Gothic" panose="020B0502020202020204" pitchFamily="34" charset="0"/>
              </a:rPr>
              <a:t>remotesensing.vito.be</a:t>
            </a:r>
          </a:p>
        </p:txBody>
      </p:sp>
      <p:sp>
        <p:nvSpPr>
          <p:cNvPr id="34" name="Title 1"/>
          <p:cNvSpPr>
            <a:spLocks noGrp="1"/>
          </p:cNvSpPr>
          <p:nvPr>
            <p:ph type="title"/>
          </p:nvPr>
        </p:nvSpPr>
        <p:spPr>
          <a:xfrm>
            <a:off x="1074822" y="-12591"/>
            <a:ext cx="5915000" cy="1447099"/>
          </a:xfrm>
        </p:spPr>
        <p:txBody>
          <a:bodyPr/>
          <a:lstStyle>
            <a:lvl1pPr>
              <a:defRPr b="1">
                <a:solidFill>
                  <a:srgbClr val="67AF3E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562346836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:a16="http://schemas.microsoft.com/office/drawing/2014/main" id="{3B539444-3B90-4032-A7AC-4DDE85C12DCE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615950" y="274638"/>
            <a:ext cx="7889875" cy="792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MASTER TITLE STYLE</a:t>
            </a:r>
          </a:p>
        </p:txBody>
      </p:sp>
      <p:sp>
        <p:nvSpPr>
          <p:cNvPr id="1027" name="Text Placeholder 2">
            <a:extLst>
              <a:ext uri="{FF2B5EF4-FFF2-40B4-BE49-F238E27FC236}">
                <a16:creationId xmlns:a16="http://schemas.microsoft.com/office/drawing/2014/main" id="{3DBDAC2F-BA03-4542-B77B-B0061C1BECCA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615950" y="1295400"/>
            <a:ext cx="7889875" cy="4830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Master text styles</a:t>
            </a:r>
          </a:p>
          <a:p>
            <a:pPr lvl="1"/>
            <a:r>
              <a:rPr lang="en-GB" altLang="en-US"/>
              <a:t>Second level</a:t>
            </a:r>
          </a:p>
          <a:p>
            <a:pPr lvl="2"/>
            <a:r>
              <a:rPr lang="fr-CH" altLang="en-US"/>
              <a:t>Third level</a:t>
            </a:r>
          </a:p>
          <a:p>
            <a:pPr lvl="0"/>
            <a:endParaRPr lang="fr-CH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45" r:id="rId1"/>
    <p:sldLayoutId id="2147484246" r:id="rId2"/>
    <p:sldLayoutId id="2147484247" r:id="rId3"/>
    <p:sldLayoutId id="2147484248" r:id="rId4"/>
    <p:sldLayoutId id="2147484249" r:id="rId5"/>
    <p:sldLayoutId id="2147484250" r:id="rId6"/>
  </p:sldLayoutIdLst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 kern="1200">
          <a:solidFill>
            <a:srgbClr val="939393"/>
          </a:solidFill>
          <a:latin typeface="Arial" pitchFamily="34" charset="0"/>
          <a:ea typeface="+mj-ea"/>
          <a:cs typeface="Arial" pitchFamily="34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939393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939393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939393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939393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  <a:cs typeface="Arial" charset="0"/>
        </a:defRPr>
      </a:lvl9pPr>
    </p:titleStyle>
    <p:bodyStyle>
      <a:lvl1pPr marL="228600" indent="-228600" algn="l" rtl="0" eaLnBrk="0" fontAlgn="base" hangingPunct="0">
        <a:spcBef>
          <a:spcPct val="20000"/>
        </a:spcBef>
        <a:spcAft>
          <a:spcPct val="0"/>
        </a:spcAft>
        <a:buClr>
          <a:srgbClr val="0099CD"/>
        </a:buClr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685800" indent="-228600" algn="l" rtl="0" eaLnBrk="0" fontAlgn="base" hangingPunct="0">
        <a:spcBef>
          <a:spcPct val="20000"/>
        </a:spcBef>
        <a:spcAft>
          <a:spcPct val="0"/>
        </a:spcAft>
        <a:buClr>
          <a:srgbClr val="0099CD"/>
        </a:buClr>
        <a:buFont typeface="Arial" panose="020B0604020202020204" pitchFamily="34" charset="0"/>
        <a:buChar char="–"/>
        <a:defRPr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0099CD"/>
        </a:buClr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4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defRPr sz="1200" kern="1200">
          <a:solidFill>
            <a:schemeClr val="tx1"/>
          </a:solidFill>
          <a:latin typeface="+mn-lt"/>
          <a:ea typeface="+mn-ea"/>
          <a:cs typeface="Arial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emf"/><Relationship Id="rId4" Type="http://schemas.openxmlformats.org/officeDocument/2006/relationships/image" Target="../media/image6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698" name="Group 1">
            <a:extLst>
              <a:ext uri="{FF2B5EF4-FFF2-40B4-BE49-F238E27FC236}">
                <a16:creationId xmlns:a16="http://schemas.microsoft.com/office/drawing/2014/main" id="{BCC918D6-9423-4059-A817-D4F60189E81E}"/>
              </a:ext>
            </a:extLst>
          </p:cNvPr>
          <p:cNvGrpSpPr>
            <a:grpSpLocks/>
          </p:cNvGrpSpPr>
          <p:nvPr/>
        </p:nvGrpSpPr>
        <p:grpSpPr bwMode="auto">
          <a:xfrm>
            <a:off x="7315200" y="30163"/>
            <a:ext cx="1690688" cy="792162"/>
            <a:chOff x="574675" y="5029200"/>
            <a:chExt cx="2225675" cy="1039813"/>
          </a:xfrm>
        </p:grpSpPr>
        <p:pic>
          <p:nvPicPr>
            <p:cNvPr id="29703" name="Picture 1">
              <a:extLst>
                <a:ext uri="{FF2B5EF4-FFF2-40B4-BE49-F238E27FC236}">
                  <a16:creationId xmlns:a16="http://schemas.microsoft.com/office/drawing/2014/main" id="{0BF0ABCC-93D2-451D-8351-FADA6FEB882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4675" y="5029200"/>
              <a:ext cx="827088" cy="10398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9704" name="Picture 2">
              <a:extLst>
                <a:ext uri="{FF2B5EF4-FFF2-40B4-BE49-F238E27FC236}">
                  <a16:creationId xmlns:a16="http://schemas.microsoft.com/office/drawing/2014/main" id="{F6E1A20C-E3C0-425E-BCA0-B1FF19FFB4B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71600" y="5184775"/>
              <a:ext cx="1428750" cy="7286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7" name="Title 1">
            <a:extLst>
              <a:ext uri="{FF2B5EF4-FFF2-40B4-BE49-F238E27FC236}">
                <a16:creationId xmlns:a16="http://schemas.microsoft.com/office/drawing/2014/main" id="{A3432D45-F760-7146-A29B-0D3983FC5C9D}"/>
              </a:ext>
            </a:extLst>
          </p:cNvPr>
          <p:cNvSpPr txBox="1">
            <a:spLocks/>
          </p:cNvSpPr>
          <p:nvPr/>
        </p:nvSpPr>
        <p:spPr bwMode="auto">
          <a:xfrm>
            <a:off x="0" y="866953"/>
            <a:ext cx="9144000" cy="580847"/>
          </a:xfrm>
          <a:prstGeom prst="rect">
            <a:avLst/>
          </a:prstGeom>
          <a:solidFill>
            <a:srgbClr val="0098C3"/>
          </a:solidFill>
          <a:ln w="9525">
            <a:noFill/>
            <a:miter lim="800000"/>
            <a:headEnd/>
            <a:tailEnd/>
          </a:ln>
        </p:spPr>
        <p:txBody>
          <a:bodyPr lIns="0" tIns="0" rIns="0" bIns="0" anchor="ctr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800" kern="1200" baseline="0">
                <a:solidFill>
                  <a:srgbClr val="000000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939393"/>
                </a:solidFill>
                <a:latin typeface="Arial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939393"/>
                </a:solidFill>
                <a:latin typeface="Arial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939393"/>
                </a:solidFill>
                <a:latin typeface="Arial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939393"/>
                </a:solidFill>
                <a:latin typeface="Arial" charset="0"/>
                <a:cs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>
              <a:lnSpc>
                <a:spcPts val="2860"/>
              </a:lnSpc>
              <a:spcBef>
                <a:spcPts val="600"/>
              </a:spcBef>
              <a:defRPr/>
            </a:pPr>
            <a:r>
              <a:rPr lang="fr-FR" sz="2500" b="1" dirty="0">
                <a:solidFill>
                  <a:schemeClr val="bg1"/>
                </a:solidFill>
              </a:rPr>
              <a:t>Agenda : 1</a:t>
            </a:r>
            <a:r>
              <a:rPr lang="fr-FR" sz="2500" b="1" baseline="30000" dirty="0">
                <a:solidFill>
                  <a:schemeClr val="bg1"/>
                </a:solidFill>
              </a:rPr>
              <a:t>ier</a:t>
            </a:r>
            <a:r>
              <a:rPr lang="fr-FR" sz="2500" b="1" dirty="0">
                <a:solidFill>
                  <a:schemeClr val="bg1"/>
                </a:solidFill>
              </a:rPr>
              <a:t> journée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B079603-6C2D-F54C-9370-9733BE681FF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638300" y="1504399"/>
            <a:ext cx="5867400" cy="5378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21705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698" name="Group 1">
            <a:extLst>
              <a:ext uri="{FF2B5EF4-FFF2-40B4-BE49-F238E27FC236}">
                <a16:creationId xmlns:a16="http://schemas.microsoft.com/office/drawing/2014/main" id="{BCC918D6-9423-4059-A817-D4F60189E81E}"/>
              </a:ext>
            </a:extLst>
          </p:cNvPr>
          <p:cNvGrpSpPr>
            <a:grpSpLocks/>
          </p:cNvGrpSpPr>
          <p:nvPr/>
        </p:nvGrpSpPr>
        <p:grpSpPr bwMode="auto">
          <a:xfrm>
            <a:off x="7315200" y="30163"/>
            <a:ext cx="1690688" cy="792162"/>
            <a:chOff x="574675" y="5029200"/>
            <a:chExt cx="2225675" cy="1039813"/>
          </a:xfrm>
        </p:grpSpPr>
        <p:pic>
          <p:nvPicPr>
            <p:cNvPr id="29703" name="Picture 1">
              <a:extLst>
                <a:ext uri="{FF2B5EF4-FFF2-40B4-BE49-F238E27FC236}">
                  <a16:creationId xmlns:a16="http://schemas.microsoft.com/office/drawing/2014/main" id="{0BF0ABCC-93D2-451D-8351-FADA6FEB882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4675" y="5029200"/>
              <a:ext cx="827088" cy="10398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9704" name="Picture 2">
              <a:extLst>
                <a:ext uri="{FF2B5EF4-FFF2-40B4-BE49-F238E27FC236}">
                  <a16:creationId xmlns:a16="http://schemas.microsoft.com/office/drawing/2014/main" id="{F6E1A20C-E3C0-425E-BCA0-B1FF19FFB4B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71600" y="5184775"/>
              <a:ext cx="1428750" cy="7286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7" name="Title 1">
            <a:extLst>
              <a:ext uri="{FF2B5EF4-FFF2-40B4-BE49-F238E27FC236}">
                <a16:creationId xmlns:a16="http://schemas.microsoft.com/office/drawing/2014/main" id="{A3432D45-F760-7146-A29B-0D3983FC5C9D}"/>
              </a:ext>
            </a:extLst>
          </p:cNvPr>
          <p:cNvSpPr txBox="1">
            <a:spLocks/>
          </p:cNvSpPr>
          <p:nvPr/>
        </p:nvSpPr>
        <p:spPr bwMode="auto">
          <a:xfrm>
            <a:off x="0" y="866953"/>
            <a:ext cx="9144000" cy="580847"/>
          </a:xfrm>
          <a:prstGeom prst="rect">
            <a:avLst/>
          </a:prstGeom>
          <a:solidFill>
            <a:srgbClr val="0098C3"/>
          </a:solidFill>
          <a:ln w="9525">
            <a:noFill/>
            <a:miter lim="800000"/>
            <a:headEnd/>
            <a:tailEnd/>
          </a:ln>
        </p:spPr>
        <p:txBody>
          <a:bodyPr lIns="0" tIns="0" rIns="0" bIns="0" anchor="ctr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800" kern="1200" baseline="0">
                <a:solidFill>
                  <a:srgbClr val="000000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939393"/>
                </a:solidFill>
                <a:latin typeface="Arial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939393"/>
                </a:solidFill>
                <a:latin typeface="Arial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939393"/>
                </a:solidFill>
                <a:latin typeface="Arial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939393"/>
                </a:solidFill>
                <a:latin typeface="Arial" charset="0"/>
                <a:cs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>
              <a:lnSpc>
                <a:spcPts val="2860"/>
              </a:lnSpc>
              <a:spcBef>
                <a:spcPts val="600"/>
              </a:spcBef>
              <a:defRPr/>
            </a:pPr>
            <a:endParaRPr lang="fr-FR" altLang="en-US" sz="2700" dirty="0"/>
          </a:p>
          <a:p>
            <a:pPr algn="ctr">
              <a:lnSpc>
                <a:spcPts val="2860"/>
              </a:lnSpc>
              <a:spcBef>
                <a:spcPts val="600"/>
              </a:spcBef>
              <a:defRPr/>
            </a:pPr>
            <a:r>
              <a:rPr lang="fr-FR" altLang="en-US" sz="2500" b="1" dirty="0">
                <a:solidFill>
                  <a:schemeClr val="bg1"/>
                </a:solidFill>
              </a:rPr>
              <a:t>La CECN et ses composantes</a:t>
            </a:r>
            <a:br>
              <a:rPr lang="fr-FR" altLang="en-US" sz="2500" b="1" dirty="0">
                <a:solidFill>
                  <a:schemeClr val="bg1"/>
                </a:solidFill>
              </a:rPr>
            </a:br>
            <a:endParaRPr lang="fr-FR" sz="2500" b="1" dirty="0">
              <a:solidFill>
                <a:schemeClr val="bg1"/>
              </a:solidFill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F995F1B6-5C2A-2646-B8BF-B2611D4B1B5B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55" r="45238" b="48305"/>
          <a:stretch/>
        </p:blipFill>
        <p:spPr>
          <a:xfrm>
            <a:off x="1143000" y="1905000"/>
            <a:ext cx="7018774" cy="449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31710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698" name="Group 1">
            <a:extLst>
              <a:ext uri="{FF2B5EF4-FFF2-40B4-BE49-F238E27FC236}">
                <a16:creationId xmlns:a16="http://schemas.microsoft.com/office/drawing/2014/main" id="{BCC918D6-9423-4059-A817-D4F60189E81E}"/>
              </a:ext>
            </a:extLst>
          </p:cNvPr>
          <p:cNvGrpSpPr>
            <a:grpSpLocks/>
          </p:cNvGrpSpPr>
          <p:nvPr/>
        </p:nvGrpSpPr>
        <p:grpSpPr bwMode="auto">
          <a:xfrm>
            <a:off x="7315200" y="30163"/>
            <a:ext cx="1690688" cy="792162"/>
            <a:chOff x="574675" y="5029200"/>
            <a:chExt cx="2225675" cy="1039813"/>
          </a:xfrm>
        </p:grpSpPr>
        <p:pic>
          <p:nvPicPr>
            <p:cNvPr id="29703" name="Picture 1">
              <a:extLst>
                <a:ext uri="{FF2B5EF4-FFF2-40B4-BE49-F238E27FC236}">
                  <a16:creationId xmlns:a16="http://schemas.microsoft.com/office/drawing/2014/main" id="{0BF0ABCC-93D2-451D-8351-FADA6FEB882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4675" y="5029200"/>
              <a:ext cx="827088" cy="10398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9704" name="Picture 2">
              <a:extLst>
                <a:ext uri="{FF2B5EF4-FFF2-40B4-BE49-F238E27FC236}">
                  <a16:creationId xmlns:a16="http://schemas.microsoft.com/office/drawing/2014/main" id="{F6E1A20C-E3C0-425E-BCA0-B1FF19FFB4B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71600" y="5184775"/>
              <a:ext cx="1428750" cy="7286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7" name="Title 1">
            <a:extLst>
              <a:ext uri="{FF2B5EF4-FFF2-40B4-BE49-F238E27FC236}">
                <a16:creationId xmlns:a16="http://schemas.microsoft.com/office/drawing/2014/main" id="{A3432D45-F760-7146-A29B-0D3983FC5C9D}"/>
              </a:ext>
            </a:extLst>
          </p:cNvPr>
          <p:cNvSpPr txBox="1">
            <a:spLocks/>
          </p:cNvSpPr>
          <p:nvPr/>
        </p:nvSpPr>
        <p:spPr bwMode="auto">
          <a:xfrm>
            <a:off x="0" y="866953"/>
            <a:ext cx="9144000" cy="580847"/>
          </a:xfrm>
          <a:prstGeom prst="rect">
            <a:avLst/>
          </a:prstGeom>
          <a:solidFill>
            <a:srgbClr val="0098C3"/>
          </a:solidFill>
          <a:ln w="9525">
            <a:noFill/>
            <a:miter lim="800000"/>
            <a:headEnd/>
            <a:tailEnd/>
          </a:ln>
        </p:spPr>
        <p:txBody>
          <a:bodyPr lIns="0" tIns="0" rIns="0" bIns="0" anchor="ctr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800" kern="1200" baseline="0">
                <a:solidFill>
                  <a:srgbClr val="000000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939393"/>
                </a:solidFill>
                <a:latin typeface="Arial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939393"/>
                </a:solidFill>
                <a:latin typeface="Arial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939393"/>
                </a:solidFill>
                <a:latin typeface="Arial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939393"/>
                </a:solidFill>
                <a:latin typeface="Arial" charset="0"/>
                <a:cs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>
              <a:lnSpc>
                <a:spcPts val="2860"/>
              </a:lnSpc>
              <a:spcBef>
                <a:spcPts val="600"/>
              </a:spcBef>
              <a:defRPr/>
            </a:pPr>
            <a:endParaRPr lang="fr-FR" altLang="en-US" sz="2700" dirty="0"/>
          </a:p>
          <a:p>
            <a:pPr algn="ctr">
              <a:lnSpc>
                <a:spcPts val="2860"/>
              </a:lnSpc>
              <a:spcBef>
                <a:spcPts val="600"/>
              </a:spcBef>
              <a:defRPr/>
            </a:pPr>
            <a:r>
              <a:rPr lang="fr-FR" altLang="en-US" sz="2500" b="1" dirty="0">
                <a:solidFill>
                  <a:schemeClr val="bg1"/>
                </a:solidFill>
              </a:rPr>
              <a:t>La CECN et ses composantes</a:t>
            </a:r>
            <a:br>
              <a:rPr lang="fr-FR" altLang="en-US" sz="2500" b="1" dirty="0">
                <a:solidFill>
                  <a:schemeClr val="bg1"/>
                </a:solidFill>
              </a:rPr>
            </a:br>
            <a:endParaRPr lang="fr-FR" sz="2500" b="1" dirty="0">
              <a:solidFill>
                <a:schemeClr val="bg1"/>
              </a:solidFill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F995F1B6-5C2A-2646-B8BF-B2611D4B1B5B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55" r="45238" b="48305"/>
          <a:stretch/>
        </p:blipFill>
        <p:spPr>
          <a:xfrm>
            <a:off x="1143000" y="1905000"/>
            <a:ext cx="7018774" cy="4495800"/>
          </a:xfrm>
          <a:prstGeom prst="rect">
            <a:avLst/>
          </a:prstGeom>
        </p:spPr>
      </p:pic>
      <p:sp>
        <p:nvSpPr>
          <p:cNvPr id="2" name="Oval 1">
            <a:extLst>
              <a:ext uri="{FF2B5EF4-FFF2-40B4-BE49-F238E27FC236}">
                <a16:creationId xmlns:a16="http://schemas.microsoft.com/office/drawing/2014/main" id="{55B9C04F-1389-4040-A8CD-043AEF8C4E72}"/>
              </a:ext>
            </a:extLst>
          </p:cNvPr>
          <p:cNvSpPr/>
          <p:nvPr/>
        </p:nvSpPr>
        <p:spPr>
          <a:xfrm>
            <a:off x="1541002" y="2209800"/>
            <a:ext cx="6343280" cy="838200"/>
          </a:xfrm>
          <a:prstGeom prst="ellipse">
            <a:avLst/>
          </a:prstGeom>
          <a:noFill/>
          <a:ln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E9E9863F-C54E-7C4C-9AF7-3D33A0F91507}"/>
              </a:ext>
            </a:extLst>
          </p:cNvPr>
          <p:cNvSpPr/>
          <p:nvPr/>
        </p:nvSpPr>
        <p:spPr>
          <a:xfrm>
            <a:off x="5105400" y="2895600"/>
            <a:ext cx="2838080" cy="2590800"/>
          </a:xfrm>
          <a:prstGeom prst="ellipse">
            <a:avLst/>
          </a:prstGeom>
          <a:noFill/>
          <a:ln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90B9423-D0DA-D145-9C07-8A6FE897A1C5}"/>
              </a:ext>
            </a:extLst>
          </p:cNvPr>
          <p:cNvSpPr txBox="1"/>
          <p:nvPr/>
        </p:nvSpPr>
        <p:spPr>
          <a:xfrm rot="1998844">
            <a:off x="7771973" y="1759438"/>
            <a:ext cx="1382510" cy="461665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>
              <a:spcBef>
                <a:spcPts val="600"/>
              </a:spcBef>
              <a:defRPr/>
            </a:pPr>
            <a:r>
              <a:rPr lang="fr-FR" sz="2400"/>
              <a:t>JOUR 1</a:t>
            </a:r>
            <a:endParaRPr lang="fr-FR" sz="2400" dirty="0"/>
          </a:p>
        </p:txBody>
      </p:sp>
    </p:spTree>
    <p:extLst>
      <p:ext uri="{BB962C8B-B14F-4D97-AF65-F5344CB8AC3E}">
        <p14:creationId xmlns:p14="http://schemas.microsoft.com/office/powerpoint/2010/main" val="115155637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BABOO">
      <a:dk1>
        <a:srgbClr val="000000"/>
      </a:dk1>
      <a:lt1>
        <a:srgbClr val="FFFFFF"/>
      </a:lt1>
      <a:dk2>
        <a:srgbClr val="58585A"/>
      </a:dk2>
      <a:lt2>
        <a:srgbClr val="CD202C"/>
      </a:lt2>
      <a:accent1>
        <a:srgbClr val="7F7F7F"/>
      </a:accent1>
      <a:accent2>
        <a:srgbClr val="A6A6A6"/>
      </a:accent2>
      <a:accent3>
        <a:srgbClr val="BFBFBF"/>
      </a:accent3>
      <a:accent4>
        <a:srgbClr val="D9D9D9"/>
      </a:accent4>
      <a:accent5>
        <a:srgbClr val="F2F2F2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8B720818DD44F41B2D4358F3E4E9A08" ma:contentTypeVersion="13" ma:contentTypeDescription="Een nieuw document maken." ma:contentTypeScope="" ma:versionID="3ddc2db8f1ba358fef8f7296c809b6ad">
  <xsd:schema xmlns:xsd="http://www.w3.org/2001/XMLSchema" xmlns:xs="http://www.w3.org/2001/XMLSchema" xmlns:p="http://schemas.microsoft.com/office/2006/metadata/properties" xmlns:ns3="d7c2f0ec-bc0d-4b3b-9189-c87ec9634d1d" xmlns:ns4="48d38e47-d988-4d4a-92f6-aacde8fd9e50" targetNamespace="http://schemas.microsoft.com/office/2006/metadata/properties" ma:root="true" ma:fieldsID="4b97a66550c12fc27adf8bd48af2f6a4" ns3:_="" ns4:_="">
    <xsd:import namespace="d7c2f0ec-bc0d-4b3b-9189-c87ec9634d1d"/>
    <xsd:import namespace="48d38e47-d988-4d4a-92f6-aacde8fd9e50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OCR" minOccurs="0"/>
                <xsd:element ref="ns3:MediaServiceDateTaken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  <xsd:element ref="ns3:MediaServiceLocation" minOccurs="0"/>
                <xsd:element ref="ns4:SharedWithUsers" minOccurs="0"/>
                <xsd:element ref="ns4:SharedWithDetails" minOccurs="0"/>
                <xsd:element ref="ns4:SharingHintHash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7c2f0ec-bc0d-4b3b-9189-c87ec9634d1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MediaServiceAutoTags" ma:internalName="MediaServiceAutoTags" ma:readOnly="true">
      <xsd:simpleType>
        <xsd:restriction base="dms:Text"/>
      </xsd:simpleType>
    </xsd:element>
    <xsd:element name="MediaServiceOCR" ma:index="11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8d38e47-d988-4d4a-92f6-aacde8fd9e50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20" nillable="true" ma:displayName="Hint-hash delen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D3409F9D-529F-486A-AA75-BB026890769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d7c2f0ec-bc0d-4b3b-9189-c87ec9634d1d"/>
    <ds:schemaRef ds:uri="48d38e47-d988-4d4a-92f6-aacde8fd9e50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275D8109-08EB-428D-B64F-FB8105A4DA25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80CB45DC-D150-453D-84C1-92F5C2D99ECD}">
  <ds:schemaRefs>
    <ds:schemaRef ds:uri="http://purl.org/dc/elements/1.1/"/>
    <ds:schemaRef ds:uri="http://purl.org/dc/dcmitype/"/>
    <ds:schemaRef ds:uri="http://purl.org/dc/terms/"/>
    <ds:schemaRef ds:uri="48d38e47-d988-4d4a-92f6-aacde8fd9e50"/>
    <ds:schemaRef ds:uri="http://schemas.microsoft.com/office/2006/documentManagement/types"/>
    <ds:schemaRef ds:uri="http://schemas.openxmlformats.org/package/2006/metadata/core-properties"/>
    <ds:schemaRef ds:uri="d7c2f0ec-bc0d-4b3b-9189-c87ec9634d1d"/>
    <ds:schemaRef ds:uri="http://schemas.microsoft.com/office/infopath/2007/PartnerControls"/>
    <ds:schemaRef ds:uri="http://schemas.microsoft.com/office/2006/metadata/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20076</TotalTime>
  <Words>22</Words>
  <Application>Microsoft Macintosh PowerPoint</Application>
  <PresentationFormat>On-screen Show (4:3)</PresentationFormat>
  <Paragraphs>10</Paragraphs>
  <Slides>3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Calibri</vt:lpstr>
      <vt:lpstr>Century Gothic</vt:lpstr>
      <vt:lpstr>Wingdings</vt:lpstr>
      <vt:lpstr>Office Theme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Bruno Smets</dc:creator>
  <cp:lastModifiedBy>Catherine Van den Hoof</cp:lastModifiedBy>
  <cp:revision>794</cp:revision>
  <cp:lastPrinted>2022-09-22T20:18:40Z</cp:lastPrinted>
  <dcterms:created xsi:type="dcterms:W3CDTF">2008-05-20T08:17:38Z</dcterms:created>
  <dcterms:modified xsi:type="dcterms:W3CDTF">2023-04-21T19:22:28Z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0x010100D8B720818DD44F41B2D4358F3E4E9A08</vt:lpwstr>
  </property>
</Properties>
</file>