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708" r:id="rId5"/>
    <p:sldId id="717" r:id="rId6"/>
    <p:sldId id="718" r:id="rId7"/>
    <p:sldId id="719" r:id="rId8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">
          <p15:clr>
            <a:srgbClr val="A4A3A4"/>
          </p15:clr>
        </p15:guide>
        <p15:guide id="2" orient="horz" pos="918">
          <p15:clr>
            <a:srgbClr val="A4A3A4"/>
          </p15:clr>
        </p15:guide>
        <p15:guide id="3" orient="horz" pos="384">
          <p15:clr>
            <a:srgbClr val="A4A3A4"/>
          </p15:clr>
        </p15:guide>
        <p15:guide id="4" orient="horz" pos="732">
          <p15:clr>
            <a:srgbClr val="A4A3A4"/>
          </p15:clr>
        </p15:guide>
        <p15:guide id="5" orient="horz" pos="468">
          <p15:clr>
            <a:srgbClr val="A4A3A4"/>
          </p15:clr>
        </p15:guide>
        <p15:guide id="6" orient="horz" pos="648">
          <p15:clr>
            <a:srgbClr val="A4A3A4"/>
          </p15:clr>
        </p15:guide>
        <p15:guide id="7" pos="2880">
          <p15:clr>
            <a:srgbClr val="A4A3A4"/>
          </p15:clr>
        </p15:guide>
        <p15:guide id="8" pos="384">
          <p15:clr>
            <a:srgbClr val="A4A3A4"/>
          </p15:clr>
        </p15:guide>
        <p15:guide id="9">
          <p15:clr>
            <a:srgbClr val="A4A3A4"/>
          </p15:clr>
        </p15:guide>
        <p15:guide id="10" pos="53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Van den Hoof" initials="CV" lastIdx="9" clrIdx="0"/>
  <p:cmAuthor id="2" name="Catherine Van den Hoof" initials="CVdH" lastIdx="2" clrIdx="1">
    <p:extLst>
      <p:ext uri="{19B8F6BF-5375-455C-9EA6-DF929625EA0E}">
        <p15:presenceInfo xmlns:p15="http://schemas.microsoft.com/office/powerpoint/2012/main" userId="S::catherine.vandenhoof@vito.be::1fcebde4-eff3-4149-b78a-6a9c574c9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BDB1A6"/>
    <a:srgbClr val="0098C3"/>
    <a:srgbClr val="009900"/>
    <a:srgbClr val="E303C8"/>
    <a:srgbClr val="EBE600"/>
    <a:srgbClr val="E98300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5" autoAdjust="0"/>
    <p:restoredTop sz="88356" autoAdjust="0"/>
  </p:normalViewPr>
  <p:slideViewPr>
    <p:cSldViewPr>
      <p:cViewPr varScale="1">
        <p:scale>
          <a:sx n="36" d="100"/>
          <a:sy n="36" d="100"/>
        </p:scale>
        <p:origin x="1444" y="36"/>
      </p:cViewPr>
      <p:guideLst>
        <p:guide orient="horz" pos="192"/>
        <p:guide orient="horz" pos="918"/>
        <p:guide orient="horz" pos="384"/>
        <p:guide orient="horz" pos="732"/>
        <p:guide orient="horz" pos="468"/>
        <p:guide orient="horz" pos="648"/>
        <p:guide pos="2880"/>
        <p:guide pos="384"/>
        <p:guide/>
        <p:guide pos="5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8AD451-F294-D443-AE8B-715620E3AF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5CBE4B-026C-DD4E-A380-395D92B6A4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2AE10-64E1-FD45-9BA0-8B61FA8AB37D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14F7E-EF4D-7043-BC22-84388B5C78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1DA25-B08E-C04E-A9CF-3670B785D1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6340F-FD2F-0A45-BFC5-4E25E7BA8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334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180A11-E1B3-495E-A353-8603F6560B46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036967" cy="4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defTabSz="9032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DC3922-D920-46DE-8982-D9CB5C61E840}"/>
              </a:ext>
            </a:extLst>
          </p:cNvPr>
          <p:cNvSpPr>
            <a:spLocks noGrp="1"/>
          </p:cNvSpPr>
          <p:nvPr>
            <p:ph type="dt" idx="1"/>
          </p:nvPr>
        </p:nvSpPr>
        <p:spPr bwMode="auto">
          <a:xfrm>
            <a:off x="3971797" y="0"/>
            <a:ext cx="3036967" cy="4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300"/>
            </a:lvl1pPr>
          </a:lstStyle>
          <a:p>
            <a:pPr>
              <a:defRPr/>
            </a:pPr>
            <a:fld id="{D493AAED-8A41-4340-A1F1-F5481FBE09AE}" type="datetimeFigureOut">
              <a:rPr lang="en-US" altLang="en-US"/>
              <a:pPr>
                <a:defRPr/>
              </a:pPr>
              <a:t>4/26/2023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DF8B802-ECDD-406C-A93B-1D5A2A669C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734" tIns="48367" rIns="96734" bIns="48367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209B91D-777D-4705-9C23-763FCCFC25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700713" y="4415530"/>
            <a:ext cx="5608975" cy="418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B71B12-3834-4A55-954B-5DC1B52DFF6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xfrm>
            <a:off x="1" y="8829573"/>
            <a:ext cx="3036967" cy="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defTabSz="9032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9064A-C2B4-4257-8227-0BB77CADB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971797" y="8829573"/>
            <a:ext cx="3036967" cy="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300"/>
            </a:lvl1pPr>
          </a:lstStyle>
          <a:p>
            <a:pPr>
              <a:defRPr/>
            </a:pPr>
            <a:fld id="{3EA47A95-B33D-419E-BC0B-0743FA3D677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x-none"/>
              <a:t> 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6570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8654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4320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664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A18413B-CB07-437C-A428-7AD5CF45383D}"/>
              </a:ext>
            </a:extLst>
          </p:cNvPr>
          <p:cNvSpPr/>
          <p:nvPr userDrawn="1"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rgbClr val="009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5357CF-D2D6-45C2-BD2E-26BB03C01A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248400"/>
            <a:ext cx="84772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CH" altLang="en-US" sz="1200">
                <a:solidFill>
                  <a:schemeClr val="bg1"/>
                </a:solidFill>
              </a:rPr>
              <a:t>              INTERNATIONAL UNION FOR CONSERVATION OF NATURE</a:t>
            </a:r>
            <a:endParaRPr lang="en-GB" altLang="en-US" sz="1200">
              <a:solidFill>
                <a:schemeClr val="bg1"/>
              </a:solidFill>
            </a:endParaRPr>
          </a:p>
        </p:txBody>
      </p:sp>
      <p:pic>
        <p:nvPicPr>
          <p:cNvPr id="6" name="Picture 5" descr="Business card 1.jpg">
            <a:extLst>
              <a:ext uri="{FF2B5EF4-FFF2-40B4-BE49-F238E27FC236}">
                <a16:creationId xmlns:a16="http://schemas.microsoft.com/office/drawing/2014/main" id="{F2EB3C9E-F7C5-4B5C-B95A-68CC04D019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0"/>
          <a:stretch>
            <a:fillRect/>
          </a:stretch>
        </p:blipFill>
        <p:spPr bwMode="auto">
          <a:xfrm>
            <a:off x="92075" y="173038"/>
            <a:ext cx="149066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867650" cy="1470025"/>
          </a:xfrm>
        </p:spPr>
        <p:txBody>
          <a:bodyPr lIns="0" tIns="0" anchor="t">
            <a:normAutofit/>
          </a:bodyPr>
          <a:lstStyle>
            <a:lvl1pPr>
              <a:defRPr sz="45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467100"/>
            <a:ext cx="6400800" cy="1752600"/>
          </a:xfrm>
        </p:spPr>
        <p:txBody>
          <a:bodyPr lIns="0"/>
          <a:lstStyle>
            <a:lvl1pPr marL="0" indent="0" algn="l">
              <a:buNone/>
              <a:defRPr sz="2500" b="1">
                <a:solidFill>
                  <a:srgbClr val="93939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94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CN_rgb_uncoated_96.jpg">
            <a:extLst>
              <a:ext uri="{FF2B5EF4-FFF2-40B4-BE49-F238E27FC236}">
                <a16:creationId xmlns:a16="http://schemas.microsoft.com/office/drawing/2014/main" id="{9DE928BD-314C-461C-B2EB-9E6294575C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8AF57FA-51AB-48A1-9021-9ED276103C0A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401022E-A8A8-4EAD-8BF9-32890CA9D00F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67650" cy="792162"/>
          </a:xfrm>
        </p:spPr>
        <p:txBody>
          <a:bodyPr lIns="0" tIns="0" rIns="0" bIns="0" anchor="t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867650" cy="4191000"/>
          </a:xfrm>
        </p:spPr>
        <p:txBody>
          <a:bodyPr lIns="0" tIns="0"/>
          <a:lstStyle>
            <a:lvl1pPr>
              <a:buClr>
                <a:srgbClr val="0098C3"/>
              </a:buClr>
              <a:defRPr/>
            </a:lvl1pPr>
            <a:lvl2pPr>
              <a:buClr>
                <a:srgbClr val="0098C3"/>
              </a:buClr>
              <a:defRPr/>
            </a:lvl2pPr>
            <a:lvl3pPr>
              <a:buClr>
                <a:srgbClr val="0098C3"/>
              </a:buClr>
              <a:buFont typeface="Wingdings" pitchFamily="2" charset="2"/>
              <a:buChar char="§"/>
              <a:defRPr baseline="0"/>
            </a:lvl3pPr>
            <a:lvl4pPr>
              <a:defRPr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107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16C7CE7-14EC-4EAB-8AB9-39407D6E6825}"/>
              </a:ext>
            </a:extLst>
          </p:cNvPr>
          <p:cNvSpPr txBox="1">
            <a:spLocks/>
          </p:cNvSpPr>
          <p:nvPr userDrawn="1"/>
        </p:nvSpPr>
        <p:spPr>
          <a:xfrm>
            <a:off x="8077200" y="6492875"/>
            <a:ext cx="381000" cy="365125"/>
          </a:xfrm>
          <a:prstGeom prst="rect">
            <a:avLst/>
          </a:prstGeom>
        </p:spPr>
        <p:txBody>
          <a:bodyPr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F4E2E2E-CF2F-43A7-8502-631A021C4D9F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DCCD73-CD15-43F5-9073-DAD7AA2A7218}"/>
              </a:ext>
            </a:extLst>
          </p:cNvPr>
          <p:cNvSpPr/>
          <p:nvPr userDrawn="1"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rgbClr val="009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C40444-C913-4D21-8079-5E84BB12DE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248400"/>
            <a:ext cx="84772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CH" altLang="en-US" sz="1200">
                <a:solidFill>
                  <a:schemeClr val="bg1"/>
                </a:solidFill>
              </a:rPr>
              <a:t>              INTERNATIONAL UNION FOR CONSERVATION OF NATURE</a:t>
            </a:r>
            <a:endParaRPr lang="en-GB" altLang="en-US" sz="1200">
              <a:solidFill>
                <a:schemeClr val="bg1"/>
              </a:solidFill>
            </a:endParaRPr>
          </a:p>
        </p:txBody>
      </p:sp>
      <p:pic>
        <p:nvPicPr>
          <p:cNvPr id="6" name="Picture 6" descr="Business card 1.jpg">
            <a:extLst>
              <a:ext uri="{FF2B5EF4-FFF2-40B4-BE49-F238E27FC236}">
                <a16:creationId xmlns:a16="http://schemas.microsoft.com/office/drawing/2014/main" id="{A4268268-44D9-4AA5-A369-80D72CA39D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0"/>
          <a:stretch>
            <a:fillRect/>
          </a:stretch>
        </p:blipFill>
        <p:spPr bwMode="auto">
          <a:xfrm>
            <a:off x="92075" y="173038"/>
            <a:ext cx="149066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0"/>
            <a:ext cx="7867650" cy="1362075"/>
          </a:xfrm>
        </p:spPr>
        <p:txBody>
          <a:bodyPr lIns="0" tIns="0" anchor="t">
            <a:normAutofit/>
          </a:bodyPr>
          <a:lstStyle>
            <a:lvl1pPr algn="l">
              <a:defRPr sz="3600" b="0" cap="all">
                <a:solidFill>
                  <a:srgbClr val="939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IUCN_rgb_uncoated_96.jpg">
            <a:extLst>
              <a:ext uri="{FF2B5EF4-FFF2-40B4-BE49-F238E27FC236}">
                <a16:creationId xmlns:a16="http://schemas.microsoft.com/office/drawing/2014/main" id="{B76441A6-5870-4683-A77E-049129B68E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BA6DE-9DB0-432B-A68E-1F89589C3146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9BA951C-DB56-427A-A67A-140E250EB9D5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066800"/>
            <a:ext cx="7867650" cy="792162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1"/>
            <a:ext cx="3636264" cy="4495799"/>
          </a:xfrm>
        </p:spPr>
        <p:txBody>
          <a:bodyPr lIns="0" tIns="0"/>
          <a:lstStyle>
            <a:lvl1pPr>
              <a:buClr>
                <a:srgbClr val="0098C3"/>
              </a:buClr>
              <a:defRPr sz="1800"/>
            </a:lvl1pPr>
            <a:lvl2pPr>
              <a:buClr>
                <a:srgbClr val="0098C3"/>
              </a:buClr>
              <a:defRPr sz="16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400" baseline="0"/>
            </a:lvl3pPr>
            <a:lvl4pPr>
              <a:buNone/>
              <a:defRPr sz="1200" baseline="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650" y="1981201"/>
            <a:ext cx="3638550" cy="4495799"/>
          </a:xfrm>
        </p:spPr>
        <p:txBody>
          <a:bodyPr lIns="0" tIns="0"/>
          <a:lstStyle>
            <a:lvl1pPr>
              <a:buClr>
                <a:srgbClr val="0098C3"/>
              </a:buClr>
              <a:defRPr sz="1800"/>
            </a:lvl1pPr>
            <a:lvl2pPr>
              <a:buClr>
                <a:srgbClr val="0098C3"/>
              </a:buClr>
              <a:defRPr sz="16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972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UCN_rgb_uncoated_96.jpg">
            <a:extLst>
              <a:ext uri="{FF2B5EF4-FFF2-40B4-BE49-F238E27FC236}">
                <a16:creationId xmlns:a16="http://schemas.microsoft.com/office/drawing/2014/main" id="{D4A6E49B-0EAE-4670-BD4D-2F45EF6F1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0F24159-D57F-49F3-A0BE-C54B52F28504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1DB3C3E-7CC6-4D83-9912-5DD39FD3A5E5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67650" cy="792162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36480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981200"/>
            <a:ext cx="3657600" cy="63976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2743201"/>
            <a:ext cx="3636264" cy="3657600"/>
          </a:xfrm>
        </p:spPr>
        <p:txBody>
          <a:bodyPr/>
          <a:lstStyle>
            <a:lvl1pPr>
              <a:buClr>
                <a:srgbClr val="0098C3"/>
              </a:buClr>
              <a:defRPr sz="2000"/>
            </a:lvl1pPr>
            <a:lvl2pPr>
              <a:buClr>
                <a:srgbClr val="0098C3"/>
              </a:buClr>
              <a:defRPr sz="18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4819650" y="2743200"/>
            <a:ext cx="3638550" cy="3657600"/>
          </a:xfrm>
        </p:spPr>
        <p:txBody>
          <a:bodyPr/>
          <a:lstStyle>
            <a:lvl1pPr>
              <a:buClr>
                <a:srgbClr val="0098C3"/>
              </a:buClr>
              <a:defRPr sz="2000"/>
            </a:lvl1pPr>
            <a:lvl2pPr>
              <a:buClr>
                <a:srgbClr val="0098C3"/>
              </a:buClr>
              <a:defRPr sz="18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600" baseline="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422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D16A3A3A-67ED-4035-A20A-3971B566AB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6183313"/>
            <a:ext cx="11176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330A104-0BB2-4889-A6EE-528CF1DB71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23813"/>
            <a:ext cx="900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EA122C-8898-4FD4-946B-5A59AC06C469}"/>
              </a:ext>
            </a:extLst>
          </p:cNvPr>
          <p:cNvSpPr/>
          <p:nvPr userDrawn="1"/>
        </p:nvSpPr>
        <p:spPr>
          <a:xfrm>
            <a:off x="-4763" y="-4763"/>
            <a:ext cx="1079501" cy="1439863"/>
          </a:xfrm>
          <a:prstGeom prst="rect">
            <a:avLst/>
          </a:prstGeom>
          <a:solidFill>
            <a:srgbClr val="67AF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>
              <a:solidFill>
                <a:srgbClr val="67AF3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4B1AF-3B69-4031-A0A5-1DAA484B03F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700" y="306388"/>
            <a:ext cx="11033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SEE </a:t>
            </a:r>
            <a:b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THE</a:t>
            </a:r>
          </a:p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BIGGER</a:t>
            </a:r>
          </a:p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PICTURE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57D491-9EDD-43C1-AE55-5F942DFD31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35813" y="6345238"/>
            <a:ext cx="19002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nl-BE" altLang="x-none" sz="1100">
                <a:solidFill>
                  <a:srgbClr val="BFBFBF"/>
                </a:solidFill>
                <a:latin typeface="Century Gothic" panose="020B0502020202020204" pitchFamily="34" charset="0"/>
              </a:rPr>
              <a:t>remotesensing.vito.be</a:t>
            </a: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074822" y="-12591"/>
            <a:ext cx="5915000" cy="1447099"/>
          </a:xfrm>
        </p:spPr>
        <p:txBody>
          <a:bodyPr/>
          <a:lstStyle>
            <a:lvl1pPr>
              <a:defRPr b="1">
                <a:solidFill>
                  <a:srgbClr val="67AF3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623468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B539444-3B90-4032-A7AC-4DDE85C12DC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15950" y="274638"/>
            <a:ext cx="78898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DBDAC2F-BA03-4542-B77B-B0061C1BEC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15950" y="1295400"/>
            <a:ext cx="7889875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fr-CH" altLang="en-US"/>
              <a:t>Third level</a:t>
            </a:r>
          </a:p>
          <a:p>
            <a:pPr lvl="0"/>
            <a:endParaRPr lang="fr-CH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939393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858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sz="2500" b="1" dirty="0">
                <a:solidFill>
                  <a:schemeClr val="bg1"/>
                </a:solidFill>
              </a:rPr>
              <a:t>Agenda : 2</a:t>
            </a:r>
            <a:r>
              <a:rPr lang="fr-FR" sz="2500" b="1" baseline="30000" dirty="0">
                <a:solidFill>
                  <a:schemeClr val="bg1"/>
                </a:solidFill>
              </a:rPr>
              <a:t>ieme</a:t>
            </a:r>
            <a:r>
              <a:rPr lang="fr-FR" sz="2500" b="1" dirty="0">
                <a:solidFill>
                  <a:schemeClr val="bg1"/>
                </a:solidFill>
              </a:rPr>
              <a:t> journée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2608E3-740B-B446-A851-674B32646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943" y="1812925"/>
            <a:ext cx="7479214" cy="42989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E411C8-9064-C343-98F2-05A7378F2FCD}"/>
              </a:ext>
            </a:extLst>
          </p:cNvPr>
          <p:cNvSpPr txBox="1"/>
          <p:nvPr/>
        </p:nvSpPr>
        <p:spPr>
          <a:xfrm>
            <a:off x="52057" y="4815616"/>
            <a:ext cx="13825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fr-FR" sz="1100" b="1" i="1" dirty="0">
                <a:solidFill>
                  <a:srgbClr val="0070C0"/>
                </a:solidFill>
                <a:latin typeface="+mj-lt"/>
              </a:rPr>
              <a:t>Présentation du Complexe WAP par les experts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6BA6C2-DC68-F144-A8BF-5DBBA26126E9}"/>
              </a:ext>
            </a:extLst>
          </p:cNvPr>
          <p:cNvSpPr txBox="1"/>
          <p:nvPr/>
        </p:nvSpPr>
        <p:spPr>
          <a:xfrm>
            <a:off x="2114191" y="5638800"/>
            <a:ext cx="3334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fr-FR" sz="1100" b="1" i="1" dirty="0">
                <a:solidFill>
                  <a:srgbClr val="0070C0"/>
                </a:solidFill>
                <a:latin typeface="+mj-lt"/>
              </a:rPr>
              <a:t>Travail de groupes</a:t>
            </a:r>
          </a:p>
        </p:txBody>
      </p: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4A319CB9-0902-4C42-BBB0-FC0E16404343}"/>
              </a:ext>
            </a:extLst>
          </p:cNvPr>
          <p:cNvCxnSpPr>
            <a:cxnSpLocks/>
          </p:cNvCxnSpPr>
          <p:nvPr/>
        </p:nvCxnSpPr>
        <p:spPr>
          <a:xfrm flipV="1">
            <a:off x="1465943" y="4419600"/>
            <a:ext cx="1505857" cy="533400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4CBA8A6-D328-9540-8A21-63C8FD0C16EF}"/>
              </a:ext>
            </a:extLst>
          </p:cNvPr>
          <p:cNvCxnSpPr>
            <a:cxnSpLocks/>
          </p:cNvCxnSpPr>
          <p:nvPr/>
        </p:nvCxnSpPr>
        <p:spPr>
          <a:xfrm>
            <a:off x="3086279" y="5562600"/>
            <a:ext cx="130118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61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endParaRPr lang="fr-FR" altLang="en-US" sz="2700" dirty="0"/>
          </a:p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altLang="en-US" sz="2500" b="1" dirty="0">
                <a:solidFill>
                  <a:schemeClr val="bg1"/>
                </a:solidFill>
              </a:rPr>
              <a:t>La CECN et ses composantes</a:t>
            </a:r>
            <a:br>
              <a:rPr lang="fr-FR" altLang="en-US" sz="2500" b="1" dirty="0">
                <a:solidFill>
                  <a:schemeClr val="bg1"/>
                </a:solidFill>
              </a:rPr>
            </a:br>
            <a:endParaRPr lang="fr-FR" sz="25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95F1B6-5C2A-2646-B8BF-B2611D4B1B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r="45238" b="48305"/>
          <a:stretch/>
        </p:blipFill>
        <p:spPr>
          <a:xfrm>
            <a:off x="1143000" y="1905000"/>
            <a:ext cx="701877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7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endParaRPr lang="fr-FR" altLang="en-US" sz="2700" dirty="0"/>
          </a:p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altLang="en-US" sz="2500" b="1" dirty="0">
                <a:solidFill>
                  <a:schemeClr val="bg1"/>
                </a:solidFill>
              </a:rPr>
              <a:t>La CECN et ses composantes</a:t>
            </a:r>
            <a:br>
              <a:rPr lang="fr-FR" altLang="en-US" sz="2500" b="1" dirty="0">
                <a:solidFill>
                  <a:schemeClr val="bg1"/>
                </a:solidFill>
              </a:rPr>
            </a:br>
            <a:endParaRPr lang="fr-FR" sz="25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95F1B6-5C2A-2646-B8BF-B2611D4B1B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r="45238" b="48305"/>
          <a:stretch/>
        </p:blipFill>
        <p:spPr>
          <a:xfrm>
            <a:off x="1143000" y="1905000"/>
            <a:ext cx="7018774" cy="44958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55B9C04F-1389-4040-A8CD-043AEF8C4E72}"/>
              </a:ext>
            </a:extLst>
          </p:cNvPr>
          <p:cNvSpPr/>
          <p:nvPr/>
        </p:nvSpPr>
        <p:spPr>
          <a:xfrm>
            <a:off x="1541002" y="2209800"/>
            <a:ext cx="6343280" cy="8382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9E9863F-C54E-7C4C-9AF7-3D33A0F91507}"/>
              </a:ext>
            </a:extLst>
          </p:cNvPr>
          <p:cNvSpPr/>
          <p:nvPr/>
        </p:nvSpPr>
        <p:spPr>
          <a:xfrm>
            <a:off x="5105400" y="2895600"/>
            <a:ext cx="2838080" cy="25908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B9423-D0DA-D145-9C07-8A6FE897A1C5}"/>
              </a:ext>
            </a:extLst>
          </p:cNvPr>
          <p:cNvSpPr txBox="1"/>
          <p:nvPr/>
        </p:nvSpPr>
        <p:spPr>
          <a:xfrm rot="1998844">
            <a:off x="7771973" y="1759438"/>
            <a:ext cx="138251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fr-FR" sz="2400"/>
              <a:t>JOUR 1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15155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endParaRPr lang="fr-FR" altLang="en-US" sz="2700" dirty="0"/>
          </a:p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altLang="en-US" sz="2500" b="1" dirty="0">
                <a:solidFill>
                  <a:schemeClr val="bg1"/>
                </a:solidFill>
              </a:rPr>
              <a:t>La CECN et ses composantes</a:t>
            </a:r>
            <a:br>
              <a:rPr lang="fr-FR" altLang="en-US" sz="2500" b="1" dirty="0">
                <a:solidFill>
                  <a:schemeClr val="bg1"/>
                </a:solidFill>
              </a:rPr>
            </a:br>
            <a:endParaRPr lang="fr-FR" sz="25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95F1B6-5C2A-2646-B8BF-B2611D4B1B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r="45238" b="48305"/>
          <a:stretch/>
        </p:blipFill>
        <p:spPr>
          <a:xfrm>
            <a:off x="1143000" y="1905000"/>
            <a:ext cx="7018774" cy="44958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9E9863F-C54E-7C4C-9AF7-3D33A0F91507}"/>
              </a:ext>
            </a:extLst>
          </p:cNvPr>
          <p:cNvSpPr/>
          <p:nvPr/>
        </p:nvSpPr>
        <p:spPr>
          <a:xfrm>
            <a:off x="685800" y="2800350"/>
            <a:ext cx="4648200" cy="27051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B07E21-3F21-A44E-B9F8-849E67C29F9F}"/>
              </a:ext>
            </a:extLst>
          </p:cNvPr>
          <p:cNvSpPr txBox="1"/>
          <p:nvPr/>
        </p:nvSpPr>
        <p:spPr>
          <a:xfrm rot="1998844">
            <a:off x="7771973" y="1759438"/>
            <a:ext cx="138251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fr-FR" sz="2400" dirty="0"/>
              <a:t>JOUR 2</a:t>
            </a:r>
          </a:p>
        </p:txBody>
      </p:sp>
    </p:spTree>
    <p:extLst>
      <p:ext uri="{BB962C8B-B14F-4D97-AF65-F5344CB8AC3E}">
        <p14:creationId xmlns:p14="http://schemas.microsoft.com/office/powerpoint/2010/main" val="1297073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BOO">
      <a:dk1>
        <a:srgbClr val="000000"/>
      </a:dk1>
      <a:lt1>
        <a:srgbClr val="FFFFFF"/>
      </a:lt1>
      <a:dk2>
        <a:srgbClr val="58585A"/>
      </a:dk2>
      <a:lt2>
        <a:srgbClr val="CD202C"/>
      </a:lt2>
      <a:accent1>
        <a:srgbClr val="7F7F7F"/>
      </a:accent1>
      <a:accent2>
        <a:srgbClr val="A6A6A6"/>
      </a:accent2>
      <a:accent3>
        <a:srgbClr val="BFBFBF"/>
      </a:accent3>
      <a:accent4>
        <a:srgbClr val="D9D9D9"/>
      </a:accent4>
      <a:accent5>
        <a:srgbClr val="F2F2F2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B720818DD44F41B2D4358F3E4E9A08" ma:contentTypeVersion="13" ma:contentTypeDescription="Een nieuw document maken." ma:contentTypeScope="" ma:versionID="3ddc2db8f1ba358fef8f7296c809b6ad">
  <xsd:schema xmlns:xsd="http://www.w3.org/2001/XMLSchema" xmlns:xs="http://www.w3.org/2001/XMLSchema" xmlns:p="http://schemas.microsoft.com/office/2006/metadata/properties" xmlns:ns3="d7c2f0ec-bc0d-4b3b-9189-c87ec9634d1d" xmlns:ns4="48d38e47-d988-4d4a-92f6-aacde8fd9e50" targetNamespace="http://schemas.microsoft.com/office/2006/metadata/properties" ma:root="true" ma:fieldsID="4b97a66550c12fc27adf8bd48af2f6a4" ns3:_="" ns4:_="">
    <xsd:import namespace="d7c2f0ec-bc0d-4b3b-9189-c87ec9634d1d"/>
    <xsd:import namespace="48d38e47-d988-4d4a-92f6-aacde8fd9e5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2f0ec-bc0d-4b3b-9189-c87ec9634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d38e47-d988-4d4a-92f6-aacde8fd9e5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409F9D-529F-486A-AA75-BB02689076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c2f0ec-bc0d-4b3b-9189-c87ec9634d1d"/>
    <ds:schemaRef ds:uri="48d38e47-d988-4d4a-92f6-aacde8fd9e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5D8109-08EB-428D-B64F-FB8105A4DA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CB45DC-D150-453D-84C1-92F5C2D99ECD}">
  <ds:schemaRefs>
    <ds:schemaRef ds:uri="http://purl.org/dc/elements/1.1/"/>
    <ds:schemaRef ds:uri="http://purl.org/dc/dcmitype/"/>
    <ds:schemaRef ds:uri="http://purl.org/dc/terms/"/>
    <ds:schemaRef ds:uri="48d38e47-d988-4d4a-92f6-aacde8fd9e50"/>
    <ds:schemaRef ds:uri="http://schemas.microsoft.com/office/2006/documentManagement/types"/>
    <ds:schemaRef ds:uri="http://schemas.openxmlformats.org/package/2006/metadata/core-properties"/>
    <ds:schemaRef ds:uri="d7c2f0ec-bc0d-4b3b-9189-c87ec9634d1d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20062</TotalTime>
  <Words>41</Words>
  <Application>Microsoft Office PowerPoint</Application>
  <PresentationFormat>On-screen Show (4:3)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Bruno Smets</dc:creator>
  <cp:lastModifiedBy>Catherine Van den Hoof</cp:lastModifiedBy>
  <cp:revision>792</cp:revision>
  <cp:lastPrinted>2022-09-22T20:18:40Z</cp:lastPrinted>
  <dcterms:created xsi:type="dcterms:W3CDTF">2008-05-20T08:17:38Z</dcterms:created>
  <dcterms:modified xsi:type="dcterms:W3CDTF">2023-04-26T07:48:16Z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0x010100D8B720818DD44F41B2D4358F3E4E9A08</vt:lpwstr>
  </property>
</Properties>
</file>